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5143500" type="screen16x9"/>
  <p:notesSz cx="6858000" cy="9144000"/>
  <p:embeddedFontLst>
    <p:embeddedFont>
      <p:font typeface="Montserrat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30ED08-377C-427F-9612-4593B4E329DC}">
  <a:tblStyle styleId="{8830ED08-377C-427F-9612-4593B4E32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120" d="100"/>
          <a:sy n="120" d="100"/>
        </p:scale>
        <p:origin x="200" y="6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1a487a61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1a487a61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3a13764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3a13764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1a487a61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1a487a61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3a13764c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3a13764c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1a487a61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1a487a61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1a487a61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1a487a61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cfa57c64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cfa57c64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3a13764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3a13764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3a13764c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3a13764c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1a487a61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1a487a61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1a487a61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1a487a61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Filmify is a web application that takes a user’s spotify data and will give movie recommendations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3a13764c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3a13764c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3a13764c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3a13764c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Filmify is a web application that takes a user’s spotify data and will give movie recommendations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1a487a61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1a487a61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e20ed9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e20ed9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4843edd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4843edd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3a13764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3a13764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CD76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CD7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AHFkhns0YTcZii2mb3FtV856GZB8pdH4/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rgbClr val="1CD76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2631376" y="556862"/>
            <a:ext cx="3728850" cy="338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696150" y="2617075"/>
            <a:ext cx="28323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 b="1">
                <a:solidFill>
                  <a:schemeClr val="dk1"/>
                </a:solidFill>
              </a:rPr>
              <a:t>Movie Filters:</a:t>
            </a:r>
            <a:endParaRPr sz="2260" b="1">
              <a:solidFill>
                <a:schemeClr val="dk1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217025" y="1000800"/>
            <a:ext cx="3203100" cy="3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No Videos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English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US Watch Region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4+ Stars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Popularity</a:t>
            </a:r>
            <a:endParaRPr sz="2250"/>
          </a:p>
          <a:p>
            <a:pPr marL="45720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40+ mins</a:t>
            </a:r>
            <a:endParaRPr sz="225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621" y="3738800"/>
            <a:ext cx="603125" cy="5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784" y="2617071"/>
            <a:ext cx="543300" cy="5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900" y="2020363"/>
            <a:ext cx="705075" cy="7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8875" y="1000800"/>
            <a:ext cx="603125" cy="6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1650" y="1476575"/>
            <a:ext cx="705069" cy="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2633" y="3141900"/>
            <a:ext cx="603125" cy="59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684600" y="1924063"/>
            <a:ext cx="2855400" cy="12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Mapping Spotify Stats to Movie Genres</a:t>
            </a:r>
            <a:endParaRPr sz="2260">
              <a:solidFill>
                <a:schemeClr val="dk1"/>
              </a:solidFill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l="3333" t="3456" r="3024" b="7677"/>
          <a:stretch/>
        </p:blipFill>
        <p:spPr>
          <a:xfrm>
            <a:off x="3653100" y="773888"/>
            <a:ext cx="4903374" cy="35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26"/>
          <p:cNvGrpSpPr/>
          <p:nvPr/>
        </p:nvGrpSpPr>
        <p:grpSpPr>
          <a:xfrm>
            <a:off x="1606900" y="1557750"/>
            <a:ext cx="6008800" cy="2834400"/>
            <a:chOff x="1349875" y="1468275"/>
            <a:chExt cx="6008800" cy="2834400"/>
          </a:xfrm>
        </p:grpSpPr>
        <p:grpSp>
          <p:nvGrpSpPr>
            <p:cNvPr id="163" name="Google Shape;163;p26"/>
            <p:cNvGrpSpPr/>
            <p:nvPr/>
          </p:nvGrpSpPr>
          <p:grpSpPr>
            <a:xfrm>
              <a:off x="1349875" y="1468275"/>
              <a:ext cx="6008800" cy="871500"/>
              <a:chOff x="1450000" y="1557750"/>
              <a:chExt cx="6008800" cy="871500"/>
            </a:xfrm>
          </p:grpSpPr>
          <p:sp>
            <p:nvSpPr>
              <p:cNvPr id="164" name="Google Shape;164;p26"/>
              <p:cNvSpPr/>
              <p:nvPr/>
            </p:nvSpPr>
            <p:spPr>
              <a:xfrm>
                <a:off x="3653100" y="1847250"/>
                <a:ext cx="1602600" cy="2925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28575" cap="flat" cmpd="sng">
                <a:solidFill>
                  <a:srgbClr val="1CD7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5674700" y="1557750"/>
                <a:ext cx="1784100" cy="8715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Movie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>
                <a:off x="1450000" y="1557750"/>
                <a:ext cx="1784100" cy="871500"/>
              </a:xfrm>
              <a:prstGeom prst="ellipse">
                <a:avLst/>
              </a:prstGeom>
              <a:solidFill>
                <a:srgbClr val="1CD7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Movie Soundtrack</a:t>
                </a:r>
                <a:endParaRPr/>
              </a:p>
            </p:txBody>
          </p:sp>
        </p:grpSp>
        <p:grpSp>
          <p:nvGrpSpPr>
            <p:cNvPr id="167" name="Google Shape;167;p26"/>
            <p:cNvGrpSpPr/>
            <p:nvPr/>
          </p:nvGrpSpPr>
          <p:grpSpPr>
            <a:xfrm>
              <a:off x="1349875" y="2449725"/>
              <a:ext cx="6008800" cy="871500"/>
              <a:chOff x="1450000" y="1557750"/>
              <a:chExt cx="6008800" cy="871500"/>
            </a:xfrm>
          </p:grpSpPr>
          <p:sp>
            <p:nvSpPr>
              <p:cNvPr id="168" name="Google Shape;168;p26"/>
              <p:cNvSpPr/>
              <p:nvPr/>
            </p:nvSpPr>
            <p:spPr>
              <a:xfrm>
                <a:off x="3653100" y="1847250"/>
                <a:ext cx="1602600" cy="2925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28575" cap="flat" cmpd="sng">
                <a:solidFill>
                  <a:srgbClr val="1CD7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5674700" y="1557750"/>
                <a:ext cx="1784100" cy="8715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Movie starring Singer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1450000" y="1557750"/>
                <a:ext cx="1784100" cy="871500"/>
              </a:xfrm>
              <a:prstGeom prst="ellipse">
                <a:avLst/>
              </a:prstGeom>
              <a:solidFill>
                <a:srgbClr val="1CD7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Actor/Singer</a:t>
                </a:r>
                <a:endParaRPr/>
              </a:p>
            </p:txBody>
          </p:sp>
        </p:grpSp>
        <p:grpSp>
          <p:nvGrpSpPr>
            <p:cNvPr id="171" name="Google Shape;171;p26"/>
            <p:cNvGrpSpPr/>
            <p:nvPr/>
          </p:nvGrpSpPr>
          <p:grpSpPr>
            <a:xfrm>
              <a:off x="1349875" y="3431175"/>
              <a:ext cx="6008800" cy="871500"/>
              <a:chOff x="1450000" y="1557750"/>
              <a:chExt cx="6008800" cy="871500"/>
            </a:xfrm>
          </p:grpSpPr>
          <p:sp>
            <p:nvSpPr>
              <p:cNvPr id="172" name="Google Shape;172;p26"/>
              <p:cNvSpPr/>
              <p:nvPr/>
            </p:nvSpPr>
            <p:spPr>
              <a:xfrm>
                <a:off x="3653100" y="1847250"/>
                <a:ext cx="1602600" cy="2925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 w="28575" cap="flat" cmpd="sng">
                <a:solidFill>
                  <a:srgbClr val="1CD7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5674700" y="1557750"/>
                <a:ext cx="1784100" cy="8715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Biopic of Singer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1450000" y="1557750"/>
                <a:ext cx="1784100" cy="871500"/>
              </a:xfrm>
              <a:prstGeom prst="ellipse">
                <a:avLst/>
              </a:prstGeom>
              <a:solidFill>
                <a:srgbClr val="1CD7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Singer</a:t>
                </a:r>
                <a:endParaRPr/>
              </a:p>
            </p:txBody>
          </p:sp>
        </p:grpSp>
      </p:grpSp>
      <p:sp>
        <p:nvSpPr>
          <p:cNvPr id="175" name="Google Shape;175;p26"/>
          <p:cNvSpPr txBox="1">
            <a:spLocks noGrp="1"/>
          </p:cNvSpPr>
          <p:nvPr>
            <p:ph type="subTitle" idx="1"/>
          </p:nvPr>
        </p:nvSpPr>
        <p:spPr>
          <a:xfrm>
            <a:off x="4760300" y="820394"/>
            <a:ext cx="28554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Other mappings</a:t>
            </a:r>
            <a:endParaRPr sz="22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"/>
          </p:nvPr>
        </p:nvSpPr>
        <p:spPr>
          <a:xfrm>
            <a:off x="3923900" y="1478925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How would we map this song?</a:t>
            </a:r>
            <a:endParaRPr sz="2260">
              <a:solidFill>
                <a:schemeClr val="dk1"/>
              </a:solidFill>
            </a:endParaRPr>
          </a:p>
        </p:txBody>
      </p:sp>
      <p:graphicFrame>
        <p:nvGraphicFramePr>
          <p:cNvPr id="183" name="Google Shape;183;p27"/>
          <p:cNvGraphicFramePr/>
          <p:nvPr/>
        </p:nvGraphicFramePr>
        <p:xfrm>
          <a:off x="44053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{8830ED08-377C-427F-9612-4593B4E329DC}</a:tableStyleId>
              </a:tblPr>
              <a:tblGrid>
                <a:gridCol w="189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Valence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0.914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Energy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4" name="Google Shape;184;p27"/>
          <p:cNvSpPr/>
          <p:nvPr/>
        </p:nvSpPr>
        <p:spPr>
          <a:xfrm>
            <a:off x="848850" y="1638300"/>
            <a:ext cx="3222600" cy="1822200"/>
          </a:xfrm>
          <a:prstGeom prst="rect">
            <a:avLst/>
          </a:prstGeom>
          <a:solidFill>
            <a:srgbClr val="1CD76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01" y="1963625"/>
            <a:ext cx="1135100" cy="11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l="69649" t="65688" r="2607" b="7279"/>
          <a:stretch/>
        </p:blipFill>
        <p:spPr>
          <a:xfrm>
            <a:off x="6098456" y="2481375"/>
            <a:ext cx="2419068" cy="18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l="20133" t="58614" r="59622" b="17522"/>
          <a:stretch/>
        </p:blipFill>
        <p:spPr>
          <a:xfrm>
            <a:off x="3803871" y="2481376"/>
            <a:ext cx="1914729" cy="17439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4" name="Google Shape;194;p28"/>
          <p:cNvGraphicFramePr/>
          <p:nvPr/>
        </p:nvGraphicFramePr>
        <p:xfrm>
          <a:off x="4572000" y="155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{8830ED08-377C-427F-9612-4593B4E329DC}</a:tableStyleId>
              </a:tblPr>
              <a:tblGrid>
                <a:gridCol w="158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Valence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Energy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0.914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0.939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650" y="1716400"/>
            <a:ext cx="2732525" cy="15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3715600" y="2540000"/>
            <a:ext cx="197400" cy="6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"/>
          </p:nvPr>
        </p:nvSpPr>
        <p:spPr>
          <a:xfrm>
            <a:off x="3968475" y="1018600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How would we map this song?</a:t>
            </a:r>
            <a:endParaRPr sz="22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1"/>
          </p:nvPr>
        </p:nvSpPr>
        <p:spPr>
          <a:xfrm>
            <a:off x="537525" y="2571750"/>
            <a:ext cx="28323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 b="1">
                <a:solidFill>
                  <a:schemeClr val="dk1"/>
                </a:solidFill>
              </a:rPr>
              <a:t>Technical Challenges:</a:t>
            </a:r>
            <a:endParaRPr sz="2260" b="1">
              <a:solidFill>
                <a:schemeClr val="dk1"/>
              </a:solidFill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3970800" y="851750"/>
            <a:ext cx="41787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Recommendation Algorithm</a:t>
            </a:r>
            <a:endParaRPr sz="2260">
              <a:solidFill>
                <a:schemeClr val="dk1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4921188" y="2774400"/>
            <a:ext cx="1602600" cy="29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rgbClr val="1CD7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4921188" y="2401800"/>
            <a:ext cx="1602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should not map to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025" y="2151225"/>
            <a:ext cx="1538850" cy="15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749" y="1894750"/>
            <a:ext cx="1538849" cy="205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1"/>
          </p:nvPr>
        </p:nvSpPr>
        <p:spPr>
          <a:xfrm>
            <a:off x="696150" y="2652900"/>
            <a:ext cx="28323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 b="1">
                <a:solidFill>
                  <a:schemeClr val="dk1"/>
                </a:solidFill>
              </a:rPr>
              <a:t>Future plans:</a:t>
            </a:r>
            <a:endParaRPr sz="2260" b="1">
              <a:solidFill>
                <a:schemeClr val="dk1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4257800" y="1871375"/>
            <a:ext cx="4137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Recommendation Algorithm</a:t>
            </a:r>
            <a:endParaRPr sz="2260">
              <a:solidFill>
                <a:schemeClr val="dk1"/>
              </a:solidFill>
            </a:endParaRPr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4257800" y="2734113"/>
            <a:ext cx="16584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Database</a:t>
            </a:r>
            <a:endParaRPr sz="2260">
              <a:solidFill>
                <a:schemeClr val="dk1"/>
              </a:solidFill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4257800" y="3596875"/>
            <a:ext cx="30063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Additional Features</a:t>
            </a:r>
            <a:endParaRPr sz="2260">
              <a:solidFill>
                <a:schemeClr val="dk1"/>
              </a:solidFill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900" y="2787850"/>
            <a:ext cx="427900" cy="4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900" y="3642325"/>
            <a:ext cx="427900" cy="4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900" y="1933375"/>
            <a:ext cx="427900" cy="4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rgbClr val="1CD76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3410988" y="493051"/>
            <a:ext cx="2322028" cy="21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>
            <a:spLocks noGrp="1"/>
          </p:cNvSpPr>
          <p:nvPr>
            <p:ph type="ctrTitle"/>
          </p:nvPr>
        </p:nvSpPr>
        <p:spPr>
          <a:xfrm>
            <a:off x="571500" y="2736600"/>
            <a:ext cx="8079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896475" y="2890150"/>
            <a:ext cx="748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Claire Thompson, Firangiz Ganbarli, Emmy Richardson, Zoe Kulphongpatana, Olivia Romig</a:t>
            </a:r>
            <a:endParaRPr sz="226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703250" y="1299875"/>
            <a:ext cx="6118500" cy="10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Meet the Team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5" title="jack_fina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450" y="616863"/>
            <a:ext cx="3324850" cy="39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rgbClr val="1CD76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2631376" y="556862"/>
            <a:ext cx="3728850" cy="338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24" y="1971139"/>
            <a:ext cx="2296924" cy="155525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5367550" y="2323350"/>
            <a:ext cx="26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Movie </a:t>
            </a:r>
            <a:endParaRPr sz="226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Recommendations  </a:t>
            </a:r>
            <a:endParaRPr sz="226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3473750" y="2571750"/>
            <a:ext cx="1893900" cy="44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D760"/>
          </a:solidFill>
          <a:ln w="9525" cap="flat" cmpd="sng">
            <a:solidFill>
              <a:srgbClr val="1CD7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3525350" y="2181875"/>
            <a:ext cx="17907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Song Data  </a:t>
            </a:r>
            <a:endParaRPr sz="22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l="10325" t="5595" r="9068" b="5158"/>
          <a:stretch/>
        </p:blipFill>
        <p:spPr>
          <a:xfrm>
            <a:off x="4572000" y="703913"/>
            <a:ext cx="2806133" cy="37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1437000" y="2571750"/>
            <a:ext cx="2216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UI Flow</a:t>
            </a:r>
            <a:endParaRPr sz="22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2057280" y="3394425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960">
                <a:solidFill>
                  <a:schemeClr val="dk1"/>
                </a:solidFill>
              </a:rPr>
              <a:t>Demonstration of UI</a:t>
            </a:r>
            <a:endParaRPr sz="2960"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2996454" y="642578"/>
            <a:ext cx="2870646" cy="260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2057280" y="3394425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960">
                <a:solidFill>
                  <a:schemeClr val="dk1"/>
                </a:solidFill>
              </a:rPr>
              <a:t>Demonstration of Spotify Backend Code</a:t>
            </a:r>
            <a:endParaRPr sz="2960">
              <a:solidFill>
                <a:schemeClr val="dk1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l="34060" t="23416" r="34667" b="38685"/>
          <a:stretch/>
        </p:blipFill>
        <p:spPr>
          <a:xfrm>
            <a:off x="2996454" y="642578"/>
            <a:ext cx="2870646" cy="260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571500" y="493050"/>
            <a:ext cx="8079600" cy="411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ctrTitle"/>
          </p:nvPr>
        </p:nvSpPr>
        <p:spPr>
          <a:xfrm>
            <a:off x="571500" y="493050"/>
            <a:ext cx="30816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Montserrat"/>
                <a:ea typeface="Montserrat"/>
                <a:cs typeface="Montserrat"/>
                <a:sym typeface="Montserrat"/>
              </a:rPr>
              <a:t>FILMIFY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2197500" y="1557750"/>
            <a:ext cx="4749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260">
                <a:solidFill>
                  <a:schemeClr val="dk1"/>
                </a:solidFill>
              </a:rPr>
              <a:t>APIs Used:</a:t>
            </a:r>
            <a:endParaRPr sz="2260">
              <a:solidFill>
                <a:schemeClr val="dk1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700" y="2571751"/>
            <a:ext cx="3307628" cy="99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397" y="2255550"/>
            <a:ext cx="2003475" cy="14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1719800" y="4023200"/>
            <a:ext cx="22794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460">
                <a:solidFill>
                  <a:schemeClr val="dk1"/>
                </a:solidFill>
              </a:rPr>
              <a:t>Spotify API</a:t>
            </a:r>
            <a:endParaRPr sz="1460">
              <a:solidFill>
                <a:schemeClr val="dk1"/>
              </a:solidFill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5801400" y="4023200"/>
            <a:ext cx="22794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460">
                <a:solidFill>
                  <a:schemeClr val="dk1"/>
                </a:solidFill>
              </a:rPr>
              <a:t>tMDB API</a:t>
            </a:r>
            <a:endParaRPr sz="14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Macintosh PowerPoint</Application>
  <PresentationFormat>On-screen Show (16:9)</PresentationFormat>
  <Paragraphs>59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Montserrat</vt:lpstr>
      <vt:lpstr>Arial</vt:lpstr>
      <vt:lpstr>Simple Light</vt:lpstr>
      <vt:lpstr>PowerPoint Presentation</vt:lpstr>
      <vt:lpstr>Meet the Team</vt:lpstr>
      <vt:lpstr>FILMIFY</vt:lpstr>
      <vt:lpstr>PowerPoint Presentation</vt:lpstr>
      <vt:lpstr>FILMIFY</vt:lpstr>
      <vt:lpstr>FILMIFY</vt:lpstr>
      <vt:lpstr>PowerPoint Presentation</vt:lpstr>
      <vt:lpstr>PowerPoint Presentation</vt:lpstr>
      <vt:lpstr>FILMIFY</vt:lpstr>
      <vt:lpstr>FILMIFY</vt:lpstr>
      <vt:lpstr>FILMIFY</vt:lpstr>
      <vt:lpstr>FILMIFY</vt:lpstr>
      <vt:lpstr>FILMIFY</vt:lpstr>
      <vt:lpstr>FILMIFY</vt:lpstr>
      <vt:lpstr>FILMIFY</vt:lpstr>
      <vt:lpstr>FILMIFY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Romig, Olivia R</cp:lastModifiedBy>
  <cp:revision>1</cp:revision>
  <dcterms:modified xsi:type="dcterms:W3CDTF">2023-11-02T18:32:51Z</dcterms:modified>
</cp:coreProperties>
</file>